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4"/>
  </p:notesMasterIdLst>
  <p:handoutMasterIdLst>
    <p:handoutMasterId r:id="rId15"/>
  </p:handoutMasterIdLst>
  <p:sldIdLst>
    <p:sldId id="314" r:id="rId5"/>
    <p:sldId id="315" r:id="rId6"/>
    <p:sldId id="316" r:id="rId7"/>
    <p:sldId id="317" r:id="rId8"/>
    <p:sldId id="318" r:id="rId9"/>
    <p:sldId id="319" r:id="rId10"/>
    <p:sldId id="320" r:id="rId11"/>
    <p:sldId id="321" r:id="rId12"/>
    <p:sldId id="30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7DA88B-7C46-42C2-9504-104F2CC486F8}" v="1" dt="2024-04-13T06:53:38.513"/>
    <p1510:client id="{E3C9DD1B-DCB0-43BA-80F4-ED253AF4194A}" v="4" dt="2024-04-12T19:28:58.2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78" d="100"/>
          <a:sy n="78" d="100"/>
        </p:scale>
        <p:origin x="878" y="7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ant Lavri" userId="10d29156ab8e1ec6" providerId="LiveId" clId="{E3C9DD1B-DCB0-43BA-80F4-ED253AF4194A}"/>
    <pc:docChg chg="undo redo custSel addSld delSld modSld sldOrd">
      <pc:chgData name="Vedant Lavri" userId="10d29156ab8e1ec6" providerId="LiveId" clId="{E3C9DD1B-DCB0-43BA-80F4-ED253AF4194A}" dt="2024-04-12T19:35:23.347" v="1001" actId="1076"/>
      <pc:docMkLst>
        <pc:docMk/>
      </pc:docMkLst>
      <pc:sldChg chg="modSp mod">
        <pc:chgData name="Vedant Lavri" userId="10d29156ab8e1ec6" providerId="LiveId" clId="{E3C9DD1B-DCB0-43BA-80F4-ED253AF4194A}" dt="2024-04-12T19:31:04.742" v="980" actId="1076"/>
        <pc:sldMkLst>
          <pc:docMk/>
          <pc:sldMk cId="769932640" sldId="309"/>
        </pc:sldMkLst>
        <pc:spChg chg="mod">
          <ac:chgData name="Vedant Lavri" userId="10d29156ab8e1ec6" providerId="LiveId" clId="{E3C9DD1B-DCB0-43BA-80F4-ED253AF4194A}" dt="2024-04-12T19:31:04.742" v="980" actId="1076"/>
          <ac:spMkLst>
            <pc:docMk/>
            <pc:sldMk cId="769932640" sldId="309"/>
            <ac:spMk id="10" creationId="{1F398FDD-E639-CF6A-B875-443655F2B31B}"/>
          </ac:spMkLst>
        </pc:spChg>
      </pc:sldChg>
      <pc:sldChg chg="modSp mod">
        <pc:chgData name="Vedant Lavri" userId="10d29156ab8e1ec6" providerId="LiveId" clId="{E3C9DD1B-DCB0-43BA-80F4-ED253AF4194A}" dt="2024-04-12T17:33:03.660" v="8" actId="1035"/>
        <pc:sldMkLst>
          <pc:docMk/>
          <pc:sldMk cId="542059410" sldId="315"/>
        </pc:sldMkLst>
        <pc:spChg chg="mod">
          <ac:chgData name="Vedant Lavri" userId="10d29156ab8e1ec6" providerId="LiveId" clId="{E3C9DD1B-DCB0-43BA-80F4-ED253AF4194A}" dt="2024-04-12T17:33:03.660" v="8" actId="1035"/>
          <ac:spMkLst>
            <pc:docMk/>
            <pc:sldMk cId="542059410" sldId="315"/>
            <ac:spMk id="3" creationId="{3474D05E-8A36-8D9F-519E-DB514A69D886}"/>
          </ac:spMkLst>
        </pc:spChg>
      </pc:sldChg>
      <pc:sldChg chg="addSp delSp modSp mod">
        <pc:chgData name="Vedant Lavri" userId="10d29156ab8e1ec6" providerId="LiveId" clId="{E3C9DD1B-DCB0-43BA-80F4-ED253AF4194A}" dt="2024-04-12T19:25:15.995" v="874" actId="404"/>
        <pc:sldMkLst>
          <pc:docMk/>
          <pc:sldMk cId="4293742996" sldId="316"/>
        </pc:sldMkLst>
        <pc:spChg chg="mod">
          <ac:chgData name="Vedant Lavri" userId="10d29156ab8e1ec6" providerId="LiveId" clId="{E3C9DD1B-DCB0-43BA-80F4-ED253AF4194A}" dt="2024-04-12T19:25:15.995" v="874" actId="404"/>
          <ac:spMkLst>
            <pc:docMk/>
            <pc:sldMk cId="4293742996" sldId="316"/>
            <ac:spMk id="2" creationId="{6A36FD5F-786B-1974-5F47-94CA02CFA6E5}"/>
          </ac:spMkLst>
        </pc:spChg>
        <pc:spChg chg="add del mod">
          <ac:chgData name="Vedant Lavri" userId="10d29156ab8e1ec6" providerId="LiveId" clId="{E3C9DD1B-DCB0-43BA-80F4-ED253AF4194A}" dt="2024-04-12T17:41:25.952" v="77" actId="478"/>
          <ac:spMkLst>
            <pc:docMk/>
            <pc:sldMk cId="4293742996" sldId="316"/>
            <ac:spMk id="3" creationId="{B1CB9734-CEDB-3A66-5986-23EE6ECD2C3E}"/>
          </ac:spMkLst>
        </pc:spChg>
        <pc:spChg chg="add del mod">
          <ac:chgData name="Vedant Lavri" userId="10d29156ab8e1ec6" providerId="LiveId" clId="{E3C9DD1B-DCB0-43BA-80F4-ED253AF4194A}" dt="2024-04-12T17:41:16.194" v="75" actId="478"/>
          <ac:spMkLst>
            <pc:docMk/>
            <pc:sldMk cId="4293742996" sldId="316"/>
            <ac:spMk id="4" creationId="{16F99299-C4A6-6680-C760-E49BBA2E378A}"/>
          </ac:spMkLst>
        </pc:spChg>
        <pc:spChg chg="add mod">
          <ac:chgData name="Vedant Lavri" userId="10d29156ab8e1ec6" providerId="LiveId" clId="{E3C9DD1B-DCB0-43BA-80F4-ED253AF4194A}" dt="2024-04-12T17:43:16.156" v="83"/>
          <ac:spMkLst>
            <pc:docMk/>
            <pc:sldMk cId="4293742996" sldId="316"/>
            <ac:spMk id="6" creationId="{33C5421F-855A-F2BC-E95E-D090889882A1}"/>
          </ac:spMkLst>
        </pc:spChg>
        <pc:picChg chg="mod">
          <ac:chgData name="Vedant Lavri" userId="10d29156ab8e1ec6" providerId="LiveId" clId="{E3C9DD1B-DCB0-43BA-80F4-ED253AF4194A}" dt="2024-04-12T17:36:02.187" v="9" actId="14826"/>
          <ac:picMkLst>
            <pc:docMk/>
            <pc:sldMk cId="4293742996" sldId="316"/>
            <ac:picMk id="14" creationId="{F28819F3-7D3B-EB42-24FD-3C0BBC5963B5}"/>
          </ac:picMkLst>
        </pc:picChg>
      </pc:sldChg>
      <pc:sldChg chg="addSp delSp modSp mod">
        <pc:chgData name="Vedant Lavri" userId="10d29156ab8e1ec6" providerId="LiveId" clId="{E3C9DD1B-DCB0-43BA-80F4-ED253AF4194A}" dt="2024-04-12T17:59:36.320" v="782" actId="1035"/>
        <pc:sldMkLst>
          <pc:docMk/>
          <pc:sldMk cId="56176599" sldId="317"/>
        </pc:sldMkLst>
        <pc:spChg chg="add del mod">
          <ac:chgData name="Vedant Lavri" userId="10d29156ab8e1ec6" providerId="LiveId" clId="{E3C9DD1B-DCB0-43BA-80F4-ED253AF4194A}" dt="2024-04-12T17:43:32.661" v="85" actId="478"/>
          <ac:spMkLst>
            <pc:docMk/>
            <pc:sldMk cId="56176599" sldId="317"/>
            <ac:spMk id="3" creationId="{C56490C6-B793-957B-97FA-7996E27C30AC}"/>
          </ac:spMkLst>
        </pc:spChg>
        <pc:spChg chg="mod">
          <ac:chgData name="Vedant Lavri" userId="10d29156ab8e1ec6" providerId="LiveId" clId="{E3C9DD1B-DCB0-43BA-80F4-ED253AF4194A}" dt="2024-04-12T17:59:36.320" v="782" actId="1035"/>
          <ac:spMkLst>
            <pc:docMk/>
            <pc:sldMk cId="56176599" sldId="317"/>
            <ac:spMk id="7" creationId="{ADD59383-E6CD-CF57-B9CF-5820B1CECE61}"/>
          </ac:spMkLst>
        </pc:spChg>
        <pc:spChg chg="mod">
          <ac:chgData name="Vedant Lavri" userId="10d29156ab8e1ec6" providerId="LiveId" clId="{E3C9DD1B-DCB0-43BA-80F4-ED253AF4194A}" dt="2024-04-12T17:59:30.948" v="776" actId="1076"/>
          <ac:spMkLst>
            <pc:docMk/>
            <pc:sldMk cId="56176599" sldId="317"/>
            <ac:spMk id="8" creationId="{8B672BC8-D7EC-066C-9025-5F29713D8495}"/>
          </ac:spMkLst>
        </pc:spChg>
        <pc:picChg chg="del">
          <ac:chgData name="Vedant Lavri" userId="10d29156ab8e1ec6" providerId="LiveId" clId="{E3C9DD1B-DCB0-43BA-80F4-ED253AF4194A}" dt="2024-04-12T17:43:30.701" v="84" actId="478"/>
          <ac:picMkLst>
            <pc:docMk/>
            <pc:sldMk cId="56176599" sldId="317"/>
            <ac:picMk id="5" creationId="{95D91661-037A-ECB3-7904-2C3843A98D95}"/>
          </ac:picMkLst>
        </pc:picChg>
      </pc:sldChg>
      <pc:sldChg chg="delSp modSp mod">
        <pc:chgData name="Vedant Lavri" userId="10d29156ab8e1ec6" providerId="LiveId" clId="{E3C9DD1B-DCB0-43BA-80F4-ED253AF4194A}" dt="2024-04-12T18:04:20.544" v="863" actId="14100"/>
        <pc:sldMkLst>
          <pc:docMk/>
          <pc:sldMk cId="412000632" sldId="318"/>
        </pc:sldMkLst>
        <pc:spChg chg="mod">
          <ac:chgData name="Vedant Lavri" userId="10d29156ab8e1ec6" providerId="LiveId" clId="{E3C9DD1B-DCB0-43BA-80F4-ED253AF4194A}" dt="2024-04-12T18:04:01.716" v="861" actId="404"/>
          <ac:spMkLst>
            <pc:docMk/>
            <pc:sldMk cId="412000632" sldId="318"/>
            <ac:spMk id="2" creationId="{018E4F0B-A6EB-861C-1C34-CAA9BDE47858}"/>
          </ac:spMkLst>
        </pc:spChg>
        <pc:spChg chg="mod">
          <ac:chgData name="Vedant Lavri" userId="10d29156ab8e1ec6" providerId="LiveId" clId="{E3C9DD1B-DCB0-43BA-80F4-ED253AF4194A}" dt="2024-04-12T18:04:20.544" v="863" actId="14100"/>
          <ac:spMkLst>
            <pc:docMk/>
            <pc:sldMk cId="412000632" sldId="318"/>
            <ac:spMk id="3" creationId="{59F97739-E0DF-24F3-7886-013A799A52C3}"/>
          </ac:spMkLst>
        </pc:spChg>
        <pc:spChg chg="del mod">
          <ac:chgData name="Vedant Lavri" userId="10d29156ab8e1ec6" providerId="LiveId" clId="{E3C9DD1B-DCB0-43BA-80F4-ED253AF4194A}" dt="2024-04-12T18:02:46.664" v="819" actId="478"/>
          <ac:spMkLst>
            <pc:docMk/>
            <pc:sldMk cId="412000632" sldId="318"/>
            <ac:spMk id="4" creationId="{6FE0D061-7327-A55C-AF6A-A95C24DD8B72}"/>
          </ac:spMkLst>
        </pc:spChg>
      </pc:sldChg>
      <pc:sldChg chg="addSp delSp modSp mod">
        <pc:chgData name="Vedant Lavri" userId="10d29156ab8e1ec6" providerId="LiveId" clId="{E3C9DD1B-DCB0-43BA-80F4-ED253AF4194A}" dt="2024-04-12T19:28:38.201" v="916" actId="20577"/>
        <pc:sldMkLst>
          <pc:docMk/>
          <pc:sldMk cId="1760417424" sldId="319"/>
        </pc:sldMkLst>
        <pc:spChg chg="mod">
          <ac:chgData name="Vedant Lavri" userId="10d29156ab8e1ec6" providerId="LiveId" clId="{E3C9DD1B-DCB0-43BA-80F4-ED253AF4194A}" dt="2024-04-12T19:28:06.784" v="889" actId="1076"/>
          <ac:spMkLst>
            <pc:docMk/>
            <pc:sldMk cId="1760417424" sldId="319"/>
            <ac:spMk id="2" creationId="{14808221-C29B-07A3-B569-B8B466B1020B}"/>
          </ac:spMkLst>
        </pc:spChg>
        <pc:spChg chg="del">
          <ac:chgData name="Vedant Lavri" userId="10d29156ab8e1ec6" providerId="LiveId" clId="{E3C9DD1B-DCB0-43BA-80F4-ED253AF4194A}" dt="2024-04-12T19:24:34.600" v="866" actId="478"/>
          <ac:spMkLst>
            <pc:docMk/>
            <pc:sldMk cId="1760417424" sldId="319"/>
            <ac:spMk id="3" creationId="{D6BEA7D4-8B96-5A0E-252E-6B8E8B1CF178}"/>
          </ac:spMkLst>
        </pc:spChg>
        <pc:spChg chg="add del mod">
          <ac:chgData name="Vedant Lavri" userId="10d29156ab8e1ec6" providerId="LiveId" clId="{E3C9DD1B-DCB0-43BA-80F4-ED253AF4194A}" dt="2024-04-12T19:24:32.016" v="865" actId="478"/>
          <ac:spMkLst>
            <pc:docMk/>
            <pc:sldMk cId="1760417424" sldId="319"/>
            <ac:spMk id="6" creationId="{73D80A24-6444-E277-9F7F-DF4F3EAFF185}"/>
          </ac:spMkLst>
        </pc:spChg>
        <pc:spChg chg="add del mod">
          <ac:chgData name="Vedant Lavri" userId="10d29156ab8e1ec6" providerId="LiveId" clId="{E3C9DD1B-DCB0-43BA-80F4-ED253AF4194A}" dt="2024-04-12T19:24:35.758" v="867" actId="478"/>
          <ac:spMkLst>
            <pc:docMk/>
            <pc:sldMk cId="1760417424" sldId="319"/>
            <ac:spMk id="8" creationId="{541988BD-EED2-4DE8-7593-D987CF97CB3D}"/>
          </ac:spMkLst>
        </pc:spChg>
        <pc:spChg chg="add del">
          <ac:chgData name="Vedant Lavri" userId="10d29156ab8e1ec6" providerId="LiveId" clId="{E3C9DD1B-DCB0-43BA-80F4-ED253AF4194A}" dt="2024-04-12T19:25:48.170" v="884" actId="22"/>
          <ac:spMkLst>
            <pc:docMk/>
            <pc:sldMk cId="1760417424" sldId="319"/>
            <ac:spMk id="10" creationId="{A97EF46A-FE85-4CEB-ABE4-FB163200C147}"/>
          </ac:spMkLst>
        </pc:spChg>
        <pc:spChg chg="add mod">
          <ac:chgData name="Vedant Lavri" userId="10d29156ab8e1ec6" providerId="LiveId" clId="{E3C9DD1B-DCB0-43BA-80F4-ED253AF4194A}" dt="2024-04-12T19:28:38.201" v="916" actId="20577"/>
          <ac:spMkLst>
            <pc:docMk/>
            <pc:sldMk cId="1760417424" sldId="319"/>
            <ac:spMk id="12" creationId="{65E98E78-9AF3-DCF4-0F2B-180918B3A3C5}"/>
          </ac:spMkLst>
        </pc:spChg>
        <pc:picChg chg="del">
          <ac:chgData name="Vedant Lavri" userId="10d29156ab8e1ec6" providerId="LiveId" clId="{E3C9DD1B-DCB0-43BA-80F4-ED253AF4194A}" dt="2024-04-12T19:24:31.061" v="864" actId="478"/>
          <ac:picMkLst>
            <pc:docMk/>
            <pc:sldMk cId="1760417424" sldId="319"/>
            <ac:picMk id="5" creationId="{EE30546E-D63D-6DD8-4DA7-41DD51A44C2F}"/>
          </ac:picMkLst>
        </pc:picChg>
      </pc:sldChg>
      <pc:sldChg chg="addSp delSp modSp mod">
        <pc:chgData name="Vedant Lavri" userId="10d29156ab8e1ec6" providerId="LiveId" clId="{E3C9DD1B-DCB0-43BA-80F4-ED253AF4194A}" dt="2024-04-12T19:30:23.213" v="941" actId="1076"/>
        <pc:sldMkLst>
          <pc:docMk/>
          <pc:sldMk cId="430403476" sldId="320"/>
        </pc:sldMkLst>
        <pc:spChg chg="del">
          <ac:chgData name="Vedant Lavri" userId="10d29156ab8e1ec6" providerId="LiveId" clId="{E3C9DD1B-DCB0-43BA-80F4-ED253AF4194A}" dt="2024-04-12T19:29:14.209" v="923" actId="478"/>
          <ac:spMkLst>
            <pc:docMk/>
            <pc:sldMk cId="430403476" sldId="320"/>
            <ac:spMk id="2" creationId="{F992D586-3F7C-3202-E4F4-1F65B9A7D428}"/>
          </ac:spMkLst>
        </pc:spChg>
        <pc:spChg chg="del mod">
          <ac:chgData name="Vedant Lavri" userId="10d29156ab8e1ec6" providerId="LiveId" clId="{E3C9DD1B-DCB0-43BA-80F4-ED253AF4194A}" dt="2024-04-12T19:29:30.104" v="927" actId="478"/>
          <ac:spMkLst>
            <pc:docMk/>
            <pc:sldMk cId="430403476" sldId="320"/>
            <ac:spMk id="3" creationId="{375DADF2-8E4D-6C0E-0FA2-C5228AF29C1D}"/>
          </ac:spMkLst>
        </pc:spChg>
        <pc:spChg chg="del">
          <ac:chgData name="Vedant Lavri" userId="10d29156ab8e1ec6" providerId="LiveId" clId="{E3C9DD1B-DCB0-43BA-80F4-ED253AF4194A}" dt="2024-04-12T19:29:31.953" v="928" actId="478"/>
          <ac:spMkLst>
            <pc:docMk/>
            <pc:sldMk cId="430403476" sldId="320"/>
            <ac:spMk id="4" creationId="{2CFADA2D-CE7A-511E-45B9-EAF4FA520E34}"/>
          </ac:spMkLst>
        </pc:spChg>
        <pc:spChg chg="add mod">
          <ac:chgData name="Vedant Lavri" userId="10d29156ab8e1ec6" providerId="LiveId" clId="{E3C9DD1B-DCB0-43BA-80F4-ED253AF4194A}" dt="2024-04-12T19:29:52.303" v="932" actId="1076"/>
          <ac:spMkLst>
            <pc:docMk/>
            <pc:sldMk cId="430403476" sldId="320"/>
            <ac:spMk id="6" creationId="{A9E016B6-CCAE-71E9-632C-E57D9DF522A2}"/>
          </ac:spMkLst>
        </pc:spChg>
        <pc:spChg chg="add del mod">
          <ac:chgData name="Vedant Lavri" userId="10d29156ab8e1ec6" providerId="LiveId" clId="{E3C9DD1B-DCB0-43BA-80F4-ED253AF4194A}" dt="2024-04-12T19:29:15.202" v="924" actId="478"/>
          <ac:spMkLst>
            <pc:docMk/>
            <pc:sldMk cId="430403476" sldId="320"/>
            <ac:spMk id="8" creationId="{129C570B-E28A-C0EC-AB2B-078675A628B9}"/>
          </ac:spMkLst>
        </pc:spChg>
        <pc:spChg chg="add del mod">
          <ac:chgData name="Vedant Lavri" userId="10d29156ab8e1ec6" providerId="LiveId" clId="{E3C9DD1B-DCB0-43BA-80F4-ED253AF4194A}" dt="2024-04-12T19:29:33.355" v="929" actId="478"/>
          <ac:spMkLst>
            <pc:docMk/>
            <pc:sldMk cId="430403476" sldId="320"/>
            <ac:spMk id="10" creationId="{5B7CE3C2-E6F7-8698-73FB-9B5BDB2C1126}"/>
          </ac:spMkLst>
        </pc:spChg>
        <pc:spChg chg="add del mod">
          <ac:chgData name="Vedant Lavri" userId="10d29156ab8e1ec6" providerId="LiveId" clId="{E3C9DD1B-DCB0-43BA-80F4-ED253AF4194A}" dt="2024-04-12T19:29:34.866" v="930" actId="478"/>
          <ac:spMkLst>
            <pc:docMk/>
            <pc:sldMk cId="430403476" sldId="320"/>
            <ac:spMk id="12" creationId="{768C5CD3-F727-B151-20CB-68432F3D5D50}"/>
          </ac:spMkLst>
        </pc:spChg>
        <pc:spChg chg="add del">
          <ac:chgData name="Vedant Lavri" userId="10d29156ab8e1ec6" providerId="LiveId" clId="{E3C9DD1B-DCB0-43BA-80F4-ED253AF4194A}" dt="2024-04-12T19:30:05.002" v="936" actId="22"/>
          <ac:spMkLst>
            <pc:docMk/>
            <pc:sldMk cId="430403476" sldId="320"/>
            <ac:spMk id="14" creationId="{85ABD891-502A-AEBD-629D-45CEC72166C8}"/>
          </ac:spMkLst>
        </pc:spChg>
        <pc:spChg chg="add mod">
          <ac:chgData name="Vedant Lavri" userId="10d29156ab8e1ec6" providerId="LiveId" clId="{E3C9DD1B-DCB0-43BA-80F4-ED253AF4194A}" dt="2024-04-12T19:30:23.213" v="941" actId="1076"/>
          <ac:spMkLst>
            <pc:docMk/>
            <pc:sldMk cId="430403476" sldId="320"/>
            <ac:spMk id="16" creationId="{1AE4E626-9EAE-8FB9-7024-45182B7E04E6}"/>
          </ac:spMkLst>
        </pc:spChg>
      </pc:sldChg>
      <pc:sldChg chg="del">
        <pc:chgData name="Vedant Lavri" userId="10d29156ab8e1ec6" providerId="LiveId" clId="{E3C9DD1B-DCB0-43BA-80F4-ED253AF4194A}" dt="2024-04-12T19:30:38.226" v="942" actId="47"/>
        <pc:sldMkLst>
          <pc:docMk/>
          <pc:sldMk cId="569699605" sldId="321"/>
        </pc:sldMkLst>
      </pc:sldChg>
      <pc:sldChg chg="modSp add mod ord">
        <pc:chgData name="Vedant Lavri" userId="10d29156ab8e1ec6" providerId="LiveId" clId="{E3C9DD1B-DCB0-43BA-80F4-ED253AF4194A}" dt="2024-04-12T19:35:23.347" v="1001" actId="1076"/>
        <pc:sldMkLst>
          <pc:docMk/>
          <pc:sldMk cId="4270152204" sldId="321"/>
        </pc:sldMkLst>
        <pc:spChg chg="mod">
          <ac:chgData name="Vedant Lavri" userId="10d29156ab8e1ec6" providerId="LiveId" clId="{E3C9DD1B-DCB0-43BA-80F4-ED253AF4194A}" dt="2024-04-12T19:35:23.347" v="1001" actId="1076"/>
          <ac:spMkLst>
            <pc:docMk/>
            <pc:sldMk cId="4270152204" sldId="321"/>
            <ac:spMk id="2" creationId="{018E4F0B-A6EB-861C-1C34-CAA9BDE47858}"/>
          </ac:spMkLst>
        </pc:spChg>
        <pc:spChg chg="mod">
          <ac:chgData name="Vedant Lavri" userId="10d29156ab8e1ec6" providerId="LiveId" clId="{E3C9DD1B-DCB0-43BA-80F4-ED253AF4194A}" dt="2024-04-12T19:35:20.894" v="1000" actId="1076"/>
          <ac:spMkLst>
            <pc:docMk/>
            <pc:sldMk cId="4270152204" sldId="321"/>
            <ac:spMk id="3" creationId="{59F97739-E0DF-24F3-7886-013A799A52C3}"/>
          </ac:spMkLst>
        </pc:spChg>
      </pc:sldChg>
      <pc:sldChg chg="del">
        <pc:chgData name="Vedant Lavri" userId="10d29156ab8e1ec6" providerId="LiveId" clId="{E3C9DD1B-DCB0-43BA-80F4-ED253AF4194A}" dt="2024-04-12T19:30:40.407" v="943" actId="47"/>
        <pc:sldMkLst>
          <pc:docMk/>
          <pc:sldMk cId="1517447069" sldId="322"/>
        </pc:sldMkLst>
      </pc:sldChg>
      <pc:sldChg chg="del">
        <pc:chgData name="Vedant Lavri" userId="10d29156ab8e1ec6" providerId="LiveId" clId="{E3C9DD1B-DCB0-43BA-80F4-ED253AF4194A}" dt="2024-04-12T19:30:41.618" v="944" actId="47"/>
        <pc:sldMkLst>
          <pc:docMk/>
          <pc:sldMk cId="2149261472" sldId="323"/>
        </pc:sldMkLst>
      </pc:sldChg>
      <pc:sldChg chg="del">
        <pc:chgData name="Vedant Lavri" userId="10d29156ab8e1ec6" providerId="LiveId" clId="{E3C9DD1B-DCB0-43BA-80F4-ED253AF4194A}" dt="2024-04-12T19:30:42.511" v="945" actId="47"/>
        <pc:sldMkLst>
          <pc:docMk/>
          <pc:sldMk cId="2398406067" sldId="324"/>
        </pc:sldMkLst>
      </pc:sldChg>
      <pc:sldChg chg="del">
        <pc:chgData name="Vedant Lavri" userId="10d29156ab8e1ec6" providerId="LiveId" clId="{E3C9DD1B-DCB0-43BA-80F4-ED253AF4194A}" dt="2024-04-12T19:30:44.167" v="946" actId="47"/>
        <pc:sldMkLst>
          <pc:docMk/>
          <pc:sldMk cId="2323500703" sldId="325"/>
        </pc:sldMkLst>
      </pc:sldChg>
    </pc:docChg>
  </pc:docChgLst>
  <pc:docChgLst>
    <pc:chgData name="Vedant Lavri" userId="10d29156ab8e1ec6" providerId="LiveId" clId="{9D7DA88B-7C46-42C2-9504-104F2CC486F8}"/>
    <pc:docChg chg="custSel modSld">
      <pc:chgData name="Vedant Lavri" userId="10d29156ab8e1ec6" providerId="LiveId" clId="{9D7DA88B-7C46-42C2-9504-104F2CC486F8}" dt="2024-04-13T06:53:35.367" v="0" actId="313"/>
      <pc:docMkLst>
        <pc:docMk/>
      </pc:docMkLst>
      <pc:sldChg chg="modSp mod">
        <pc:chgData name="Vedant Lavri" userId="10d29156ab8e1ec6" providerId="LiveId" clId="{9D7DA88B-7C46-42C2-9504-104F2CC486F8}" dt="2024-04-13T06:53:35.367" v="0" actId="313"/>
        <pc:sldMkLst>
          <pc:docMk/>
          <pc:sldMk cId="2945390068" sldId="314"/>
        </pc:sldMkLst>
        <pc:spChg chg="mod">
          <ac:chgData name="Vedant Lavri" userId="10d29156ab8e1ec6" providerId="LiveId" clId="{9D7DA88B-7C46-42C2-9504-104F2CC486F8}" dt="2024-04-13T06:53:35.367" v="0" actId="313"/>
          <ac:spMkLst>
            <pc:docMk/>
            <pc:sldMk cId="2945390068" sldId="314"/>
            <ac:spMk id="3" creationId="{8D8BD4EB-1D92-7224-0143-FBB1002CC25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4/13/2024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217156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2429966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7540596" y="1170490"/>
            <a:ext cx="3501653" cy="4517020"/>
          </a:xfrm>
        </p:spPr>
        <p:txBody>
          <a:bodyPr>
            <a:noAutofit/>
          </a:bodyPr>
          <a:lstStyle/>
          <a:p>
            <a:pPr marL="0" marR="0" lvl="0" indent="0" algn="just" rtl="0">
              <a:lnSpc>
                <a:spcPct val="98996"/>
              </a:lnSpc>
              <a:spcBef>
                <a:spcPts val="0"/>
              </a:spcBef>
              <a:spcAft>
                <a:spcPts val="0"/>
              </a:spcAft>
              <a:buNone/>
            </a:pPr>
            <a:r>
              <a:rPr lang="en-IN" sz="7200" b="0" i="0" u="none" strike="noStrike" cap="none" dirty="0">
                <a:solidFill>
                  <a:schemeClr val="bg1">
                    <a:lumMod val="95000"/>
                  </a:schemeClr>
                </a:solidFill>
                <a:latin typeface="Bebas Neue"/>
                <a:ea typeface="Bebas Neue"/>
                <a:cs typeface="Bebas Neue"/>
                <a:sym typeface="Bebas Neue"/>
              </a:rPr>
              <a:t>Credit Card approval prediction</a:t>
            </a:r>
            <a:endParaRPr lang="en-IN" sz="3600" dirty="0">
              <a:solidFill>
                <a:schemeClr val="bg1">
                  <a:lumMod val="95000"/>
                </a:schemeClr>
              </a:solidFill>
            </a:endParaRPr>
          </a:p>
        </p:txBody>
      </p:sp>
      <p:sp>
        <p:nvSpPr>
          <p:cNvPr id="3" name="Google Shape;82;p11">
            <a:extLst>
              <a:ext uri="{FF2B5EF4-FFF2-40B4-BE49-F238E27FC236}">
                <a16:creationId xmlns:a16="http://schemas.microsoft.com/office/drawing/2014/main" id="{8D8BD4EB-1D92-7224-0143-FBB1002CC257}"/>
              </a:ext>
            </a:extLst>
          </p:cNvPr>
          <p:cNvSpPr txBox="1"/>
          <p:nvPr/>
        </p:nvSpPr>
        <p:spPr>
          <a:xfrm>
            <a:off x="876865" y="5388917"/>
            <a:ext cx="1970507" cy="1034129"/>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400" b="0" i="0" u="none" strike="noStrike" cap="none" dirty="0">
                <a:solidFill>
                  <a:srgbClr val="FFFFFF"/>
                </a:solidFill>
                <a:latin typeface="Bebas Neue"/>
                <a:ea typeface="Bebas Neue"/>
                <a:cs typeface="Bebas Neue"/>
                <a:sym typeface="Bebas Neue"/>
              </a:rPr>
              <a:t>Vedant Patel</a:t>
            </a:r>
          </a:p>
          <a:p>
            <a:pPr marL="0" marR="0" lvl="0" indent="0" algn="just" rtl="0">
              <a:lnSpc>
                <a:spcPct val="140000"/>
              </a:lnSpc>
              <a:spcBef>
                <a:spcPts val="0"/>
              </a:spcBef>
              <a:spcAft>
                <a:spcPts val="0"/>
              </a:spcAft>
              <a:buNone/>
            </a:pPr>
            <a:r>
              <a:rPr lang="en-US" sz="2400" dirty="0">
                <a:solidFill>
                  <a:srgbClr val="FFFFFF"/>
                </a:solidFill>
                <a:latin typeface="Bebas Neue"/>
                <a:sym typeface="Bebas Neue"/>
              </a:rPr>
              <a:t>mentorness</a:t>
            </a:r>
            <a:endParaRPr sz="1400" dirty="0"/>
          </a:p>
        </p:txBody>
      </p:sp>
    </p:spTree>
    <p:extLst>
      <p:ext uri="{BB962C8B-B14F-4D97-AF65-F5344CB8AC3E}">
        <p14:creationId xmlns:p14="http://schemas.microsoft.com/office/powerpoint/2010/main" val="294539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034594"/>
            <a:ext cx="5181600" cy="2376868"/>
          </a:xfrm>
        </p:spPr>
        <p:txBody>
          <a:bodyPr>
            <a:normAutofit fontScale="90000"/>
          </a:bodyPr>
          <a:lstStyle/>
          <a:p>
            <a:pPr>
              <a:lnSpc>
                <a:spcPct val="140000"/>
              </a:lnSpc>
              <a:spcBef>
                <a:spcPts val="0"/>
              </a:spcBef>
            </a:pPr>
            <a:r>
              <a:rPr lang="en-US" sz="3200" b="0" i="0" u="none" strike="noStrike" cap="none" dirty="0">
                <a:solidFill>
                  <a:srgbClr val="464646"/>
                </a:solidFill>
                <a:latin typeface="Bebas Neue"/>
                <a:ea typeface="Bebas Neue"/>
                <a:cs typeface="Bebas Neue"/>
                <a:sym typeface="Bebas Neue"/>
              </a:rPr>
              <a:t>Introduction</a:t>
            </a:r>
            <a:br>
              <a:rPr lang="en-US" sz="3200" b="0" i="0" u="none" strike="noStrike" cap="none" dirty="0">
                <a:solidFill>
                  <a:srgbClr val="464646"/>
                </a:solidFill>
                <a:latin typeface="Bebas Neue"/>
                <a:ea typeface="Bebas Neue"/>
                <a:cs typeface="Bebas Neue"/>
                <a:sym typeface="Bebas Neue"/>
              </a:rPr>
            </a:br>
            <a:r>
              <a:rPr lang="en-US" sz="3200" b="0" i="0" u="none" strike="noStrike" cap="none" dirty="0">
                <a:solidFill>
                  <a:srgbClr val="464646"/>
                </a:solidFill>
                <a:latin typeface="Bebas Neue"/>
                <a:ea typeface="Bebas Neue"/>
                <a:cs typeface="Bebas Neue"/>
                <a:sym typeface="Bebas Neue"/>
              </a:rPr>
              <a:t>Dataset Overview</a:t>
            </a:r>
            <a:br>
              <a:rPr lang="en-US" dirty="0"/>
            </a:br>
            <a:r>
              <a:rPr lang="en-US" sz="3200" dirty="0">
                <a:solidFill>
                  <a:srgbClr val="464646"/>
                </a:solidFill>
                <a:latin typeface="Bebas Neue"/>
                <a:sym typeface="Bebas Neue"/>
              </a:rPr>
              <a:t>Methodology and model</a:t>
            </a:r>
            <a:br>
              <a:rPr lang="en-US" dirty="0"/>
            </a:br>
            <a:r>
              <a:rPr lang="en-US" sz="3200" b="0" i="0" u="none" strike="noStrike" cap="none" dirty="0">
                <a:solidFill>
                  <a:srgbClr val="464646"/>
                </a:solidFill>
                <a:latin typeface="Bebas Neue"/>
                <a:ea typeface="Bebas Neue"/>
                <a:cs typeface="Bebas Neue"/>
                <a:sym typeface="Bebas Neue"/>
              </a:rPr>
              <a:t>Conclusion</a:t>
            </a:r>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
        <p:nvSpPr>
          <p:cNvPr id="7" name="Google Shape;114;p12">
            <a:extLst>
              <a:ext uri="{FF2B5EF4-FFF2-40B4-BE49-F238E27FC236}">
                <a16:creationId xmlns:a16="http://schemas.microsoft.com/office/drawing/2014/main" id="{FDFC4BDA-6EC5-4851-5062-7992042E5965}"/>
              </a:ext>
            </a:extLst>
          </p:cNvPr>
          <p:cNvSpPr txBox="1"/>
          <p:nvPr/>
        </p:nvSpPr>
        <p:spPr>
          <a:xfrm>
            <a:off x="914400" y="681194"/>
            <a:ext cx="7363185" cy="189590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8800" b="0" i="0" u="none" strike="noStrike" cap="none" dirty="0">
                <a:solidFill>
                  <a:srgbClr val="464646"/>
                </a:solidFill>
                <a:latin typeface="Bebas Neue"/>
                <a:ea typeface="Bebas Neue"/>
                <a:cs typeface="Bebas Neue"/>
                <a:sym typeface="Bebas Neue"/>
              </a:rPr>
              <a:t>Table of Contents</a:t>
            </a:r>
            <a:endParaRPr sz="1200" dirty="0"/>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828801" y="1423686"/>
            <a:ext cx="3588151" cy="1641420"/>
          </a:xfrm>
        </p:spPr>
        <p:txBody>
          <a:bodyPr>
            <a:normAutofit/>
          </a:bodyPr>
          <a:lstStyle/>
          <a:p>
            <a:r>
              <a:rPr lang="en-US" sz="4000" dirty="0"/>
              <a:t>Project overview</a:t>
            </a:r>
          </a:p>
        </p:txBody>
      </p:sp>
      <p:pic>
        <p:nvPicPr>
          <p:cNvPr id="14" name="Picture Placeholder 13">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t="12569" b="12569"/>
          <a:stretch/>
        </p:blipFill>
        <p:spPr>
          <a:xfrm>
            <a:off x="6085840" y="-10159"/>
            <a:ext cx="6116320" cy="6868160"/>
          </a:xfrm>
        </p:spPr>
      </p:pic>
      <p:sp>
        <p:nvSpPr>
          <p:cNvPr id="6" name="TextBox 5">
            <a:extLst>
              <a:ext uri="{FF2B5EF4-FFF2-40B4-BE49-F238E27FC236}">
                <a16:creationId xmlns:a16="http://schemas.microsoft.com/office/drawing/2014/main" id="{33C5421F-855A-F2BC-E95E-D090889882A1}"/>
              </a:ext>
            </a:extLst>
          </p:cNvPr>
          <p:cNvSpPr txBox="1"/>
          <p:nvPr/>
        </p:nvSpPr>
        <p:spPr>
          <a:xfrm>
            <a:off x="1863525" y="3196332"/>
            <a:ext cx="3725121" cy="2308324"/>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Our project aims to understand why some credit card applications get accepted while others are rejected. We'll analyze different factors influencing these decisions and create a computer model that predicts whether an application will be approved or not.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836851" y="544010"/>
            <a:ext cx="2647130" cy="1546435"/>
          </a:xfrm>
        </p:spPr>
        <p:txBody>
          <a:bodyPr/>
          <a:lstStyle/>
          <a:p>
            <a:r>
              <a:rPr lang="en-US" dirty="0"/>
              <a:t>About</a:t>
            </a:r>
            <a:br>
              <a:rPr lang="en-US" dirty="0"/>
            </a:br>
            <a:r>
              <a:rPr lang="en-US" dirty="0"/>
              <a:t>Dataset</a:t>
            </a: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836851" y="2413638"/>
            <a:ext cx="10228546" cy="4166570"/>
          </a:xfrm>
        </p:spPr>
        <p:txBody>
          <a:bodyPr>
            <a:noAutofit/>
          </a:bodyPr>
          <a:lstStyle/>
          <a:p>
            <a:r>
              <a:rPr lang="en-US" sz="1800" dirty="0"/>
              <a:t>Columns in the data set: ID, Gender, Car, Property, </a:t>
            </a:r>
            <a:r>
              <a:rPr lang="en-US" sz="1800" dirty="0" err="1"/>
              <a:t>children_count</a:t>
            </a:r>
            <a:r>
              <a:rPr lang="en-US" sz="1800" dirty="0"/>
              <a:t>, Income, Employment status, Education level, Marital status, Dwelling, Age, </a:t>
            </a:r>
            <a:r>
              <a:rPr lang="en-US" sz="1800" dirty="0" err="1"/>
              <a:t>Employment_length</a:t>
            </a:r>
            <a:r>
              <a:rPr lang="en-US" sz="1800" dirty="0"/>
              <a:t>, Has a mobile phone, </a:t>
            </a:r>
            <a:r>
              <a:rPr lang="en-US" sz="1800" dirty="0" err="1"/>
              <a:t>work_phone</a:t>
            </a:r>
            <a:r>
              <a:rPr lang="en-US" sz="1800" dirty="0"/>
              <a:t>, Phone, Email, Job title, </a:t>
            </a:r>
            <a:r>
              <a:rPr lang="en-US" sz="1800" dirty="0" err="1"/>
              <a:t>Family_member_count</a:t>
            </a:r>
            <a:r>
              <a:rPr lang="en-US" sz="1800" dirty="0"/>
              <a:t>, Account age, Risk</a:t>
            </a:r>
          </a:p>
          <a:p>
            <a:endParaRPr lang="en-US" sz="1800" dirty="0"/>
          </a:p>
          <a:p>
            <a:r>
              <a:rPr lang="en-US" sz="1800" dirty="0"/>
              <a:t>The dataset includes seven binary features: Gender, Car, Property, Mobile, </a:t>
            </a:r>
            <a:r>
              <a:rPr lang="en-US" sz="1800" dirty="0" err="1"/>
              <a:t>Work_phone</a:t>
            </a:r>
            <a:r>
              <a:rPr lang="en-US" sz="1800" dirty="0"/>
              <a:t>, Phone, and Email and has 5 digital features: </a:t>
            </a:r>
            <a:r>
              <a:rPr lang="en-US" sz="1800" dirty="0" err="1"/>
              <a:t>children_count</a:t>
            </a:r>
            <a:r>
              <a:rPr lang="en-US" sz="1800" dirty="0"/>
              <a:t>, Income, Age, </a:t>
            </a:r>
            <a:r>
              <a:rPr lang="en-US" sz="1800" dirty="0" err="1"/>
              <a:t>Employement_length</a:t>
            </a:r>
            <a:r>
              <a:rPr lang="en-US" sz="1800" dirty="0"/>
              <a:t> (number of days employed) and </a:t>
            </a:r>
            <a:r>
              <a:rPr lang="en-US" sz="1800" dirty="0" err="1"/>
              <a:t>Family_member_count</a:t>
            </a:r>
            <a:r>
              <a:rPr lang="en-US" sz="1800" dirty="0"/>
              <a:t>.</a:t>
            </a:r>
          </a:p>
          <a:p>
            <a:endParaRPr lang="en-US" sz="1800" dirty="0"/>
          </a:p>
          <a:p>
            <a:r>
              <a:rPr lang="en-US" sz="1800" dirty="0"/>
              <a:t>Apart from them we have ID, Job title, Employment status, Education level, Marital status, Dwelling, Account age and finally the target column </a:t>
            </a:r>
            <a:r>
              <a:rPr lang="en-US" sz="1800" dirty="0" err="1"/>
              <a:t>i.e</a:t>
            </a:r>
            <a:r>
              <a:rPr lang="en-US" sz="1800" dirty="0"/>
              <a:t> the one which has the values 0 or 1 (0 for Rejection and 1 for Approval)</a:t>
            </a:r>
          </a:p>
          <a:p>
            <a:endParaRPr lang="en-US" sz="1800" dirty="0"/>
          </a:p>
          <a:p>
            <a:r>
              <a:rPr lang="en-US" sz="1800" dirty="0"/>
              <a:t>All the unique values in various columns are displayed using code and functions in the main file</a:t>
            </a:r>
          </a:p>
        </p:txBody>
      </p:sp>
    </p:spTree>
    <p:extLst>
      <p:ext uri="{BB962C8B-B14F-4D97-AF65-F5344CB8AC3E}">
        <p14:creationId xmlns:p14="http://schemas.microsoft.com/office/powerpoint/2010/main" val="5617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normAutofit/>
          </a:bodyPr>
          <a:lstStyle/>
          <a:p>
            <a:r>
              <a:rPr lang="en-US" sz="3600" dirty="0"/>
              <a:t>How it can be Useful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907191"/>
            <a:ext cx="7273638" cy="4007471"/>
          </a:xfrm>
        </p:spPr>
        <p:txBody>
          <a:bodyPr>
            <a:noAutofit/>
          </a:bodyPr>
          <a:lstStyle/>
          <a:p>
            <a:pPr marL="0" indent="0">
              <a:lnSpc>
                <a:spcPct val="100000"/>
              </a:lnSpc>
              <a:spcBef>
                <a:spcPts val="0"/>
              </a:spcBef>
              <a:spcAft>
                <a:spcPts val="1200"/>
              </a:spcAft>
              <a:buNone/>
            </a:pPr>
            <a:r>
              <a:rPr lang="en-US" sz="1700" cap="none" dirty="0">
                <a:latin typeface="Times New Roman" panose="02020603050405020304" pitchFamily="18" charset="0"/>
                <a:cs typeface="Times New Roman" panose="02020603050405020304" pitchFamily="18" charset="0"/>
              </a:rPr>
              <a:t>The model serves multiple purposes:</a:t>
            </a:r>
          </a:p>
          <a:p>
            <a:pPr marL="228600" indent="-228600">
              <a:lnSpc>
                <a:spcPct val="100000"/>
              </a:lnSpc>
              <a:spcBef>
                <a:spcPts val="0"/>
              </a:spcBef>
              <a:spcAft>
                <a:spcPts val="1200"/>
              </a:spcAft>
              <a:buFont typeface="Arial" panose="020B0604020202020204" pitchFamily="34" charset="0"/>
              <a:buChar char="•"/>
            </a:pPr>
            <a:r>
              <a:rPr lang="en-US" sz="1700" cap="none" dirty="0">
                <a:latin typeface="Times New Roman" panose="02020603050405020304" pitchFamily="18" charset="0"/>
                <a:cs typeface="Times New Roman" panose="02020603050405020304" pitchFamily="18" charset="0"/>
              </a:rPr>
              <a:t>Risk Assessment: It evaluates the risk of each credit card application, identifying high-risk applicants based on factors like income, employment status, and age.</a:t>
            </a:r>
          </a:p>
          <a:p>
            <a:pPr marL="228600" indent="-228600">
              <a:lnSpc>
                <a:spcPct val="100000"/>
              </a:lnSpc>
              <a:spcBef>
                <a:spcPts val="0"/>
              </a:spcBef>
              <a:spcAft>
                <a:spcPts val="1200"/>
              </a:spcAft>
              <a:buFont typeface="Arial" panose="020B0604020202020204" pitchFamily="34" charset="0"/>
              <a:buChar char="•"/>
            </a:pPr>
            <a:r>
              <a:rPr lang="en-US" sz="1700" cap="none" dirty="0">
                <a:latin typeface="Times New Roman" panose="02020603050405020304" pitchFamily="18" charset="0"/>
                <a:cs typeface="Times New Roman" panose="02020603050405020304" pitchFamily="18" charset="0"/>
              </a:rPr>
              <a:t>Decision Support: It aids in the application review process, automating decisions to streamline operations and ensure consistency.</a:t>
            </a:r>
          </a:p>
          <a:p>
            <a:pPr marL="228600" indent="-228600">
              <a:lnSpc>
                <a:spcPct val="100000"/>
              </a:lnSpc>
              <a:spcBef>
                <a:spcPts val="0"/>
              </a:spcBef>
              <a:spcAft>
                <a:spcPts val="1200"/>
              </a:spcAft>
              <a:buFont typeface="Arial" panose="020B0604020202020204" pitchFamily="34" charset="0"/>
              <a:buChar char="•"/>
            </a:pPr>
            <a:r>
              <a:rPr lang="en-US" sz="1700" cap="none" dirty="0">
                <a:latin typeface="Times New Roman" panose="02020603050405020304" pitchFamily="18" charset="0"/>
                <a:cs typeface="Times New Roman" panose="02020603050405020304" pitchFamily="18" charset="0"/>
              </a:rPr>
              <a:t>Customer Segmentation: It categorizes applicants into risk segments, allowing tailored offerings and pricing strategies.</a:t>
            </a:r>
          </a:p>
          <a:p>
            <a:pPr marL="228600" indent="-228600">
              <a:lnSpc>
                <a:spcPct val="100000"/>
              </a:lnSpc>
              <a:spcBef>
                <a:spcPts val="0"/>
              </a:spcBef>
              <a:spcAft>
                <a:spcPts val="1200"/>
              </a:spcAft>
              <a:buFont typeface="Arial" panose="020B0604020202020204" pitchFamily="34" charset="0"/>
              <a:buChar char="•"/>
            </a:pPr>
            <a:r>
              <a:rPr lang="en-US" sz="1700" cap="none" dirty="0">
                <a:latin typeface="Times New Roman" panose="02020603050405020304" pitchFamily="18" charset="0"/>
                <a:cs typeface="Times New Roman" panose="02020603050405020304" pitchFamily="18" charset="0"/>
              </a:rPr>
              <a:t>Compliance and Fair Lending: It ensures fair lending by objectively assessing applicants, avoiding bias or discrimination.</a:t>
            </a:r>
          </a:p>
          <a:p>
            <a:pPr marL="228600" indent="-228600">
              <a:lnSpc>
                <a:spcPct val="100000"/>
              </a:lnSpc>
              <a:spcBef>
                <a:spcPts val="0"/>
              </a:spcBef>
              <a:spcAft>
                <a:spcPts val="1200"/>
              </a:spcAft>
              <a:buFont typeface="Arial" panose="020B0604020202020204" pitchFamily="34" charset="0"/>
              <a:buChar char="•"/>
            </a:pPr>
            <a:r>
              <a:rPr lang="en-US" sz="1700" cap="none" dirty="0">
                <a:latin typeface="Times New Roman" panose="02020603050405020304" pitchFamily="18" charset="0"/>
                <a:cs typeface="Times New Roman" panose="02020603050405020304" pitchFamily="18" charset="0"/>
              </a:rPr>
              <a:t>Optimizing Approval Rates: It predicts approval outcomes, helping to optimize rates and minimize defaults, leading to increased revenue opportunities.</a:t>
            </a:r>
          </a:p>
        </p:txBody>
      </p:sp>
    </p:spTree>
    <p:extLst>
      <p:ext uri="{BB962C8B-B14F-4D97-AF65-F5344CB8AC3E}">
        <p14:creationId xmlns:p14="http://schemas.microsoft.com/office/powerpoint/2010/main" val="41200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694479" y="393538"/>
            <a:ext cx="7936962" cy="1592735"/>
          </a:xfrm>
        </p:spPr>
        <p:txBody>
          <a:bodyPr>
            <a:normAutofit/>
          </a:bodyPr>
          <a:lstStyle/>
          <a:p>
            <a:r>
              <a:rPr lang="en-IN" sz="4000" b="0" i="0" dirty="0">
                <a:solidFill>
                  <a:schemeClr val="bg1">
                    <a:lumMod val="95000"/>
                  </a:schemeClr>
                </a:solidFill>
                <a:effectLst/>
                <a:latin typeface="Söhne"/>
              </a:rPr>
              <a:t>Data Exploration and Preprocessing</a:t>
            </a:r>
            <a:endParaRPr lang="en-US" sz="4000" dirty="0">
              <a:solidFill>
                <a:schemeClr val="bg1">
                  <a:lumMod val="95000"/>
                </a:schemeClr>
              </a:solidFill>
            </a:endParaRPr>
          </a:p>
        </p:txBody>
      </p:sp>
      <p:sp>
        <p:nvSpPr>
          <p:cNvPr id="12" name="TextBox 11">
            <a:extLst>
              <a:ext uri="{FF2B5EF4-FFF2-40B4-BE49-F238E27FC236}">
                <a16:creationId xmlns:a16="http://schemas.microsoft.com/office/drawing/2014/main" id="{65E98E78-9AF3-DCF4-0F2B-180918B3A3C5}"/>
              </a:ext>
            </a:extLst>
          </p:cNvPr>
          <p:cNvSpPr txBox="1"/>
          <p:nvPr/>
        </p:nvSpPr>
        <p:spPr>
          <a:xfrm>
            <a:off x="694479" y="2432171"/>
            <a:ext cx="9329197" cy="3693319"/>
          </a:xfrm>
          <a:prstGeom prst="rect">
            <a:avLst/>
          </a:prstGeom>
          <a:noFill/>
        </p:spPr>
        <p:txBody>
          <a:bodyPr wrap="square">
            <a:spAutoFit/>
          </a:bodyPr>
          <a:lstStyle/>
          <a:p>
            <a:r>
              <a:rPr lang="en-US" dirty="0">
                <a:solidFill>
                  <a:schemeClr val="bg1"/>
                </a:solidFill>
              </a:rPr>
              <a:t>Initial Exploration: The dataset was explored using various functions to understand its structure and content.</a:t>
            </a:r>
          </a:p>
          <a:p>
            <a:r>
              <a:rPr lang="en-US" dirty="0">
                <a:solidFill>
                  <a:schemeClr val="bg1"/>
                </a:solidFill>
              </a:rPr>
              <a:t>Exploratory Data Analysis (EDA): Bar plots and count plots were created to visualize the distribution of unique values for features such as number of family members and children count. Additionally, a scatterplot was generated to explore the relationship between these variables. Boxplots were also constructed for each numerical feature to identify outliers and understand their distributions.</a:t>
            </a:r>
          </a:p>
          <a:p>
            <a:r>
              <a:rPr lang="en-US" dirty="0">
                <a:solidFill>
                  <a:schemeClr val="bg1"/>
                </a:solidFill>
              </a:rPr>
              <a:t>Data Preprocessing: Missing values were handled, and repetitive anonymous values were replaced to ensure data quality.</a:t>
            </a:r>
          </a:p>
          <a:p>
            <a:r>
              <a:rPr lang="en-US" dirty="0">
                <a:solidFill>
                  <a:schemeClr val="bg1"/>
                </a:solidFill>
              </a:rPr>
              <a:t>Feature Engineering: The frequency distribution of each feature was plotted against the count of risk occurrences to understand their relationship with the target variable. Numerical data were scaled down, and one-hot encoding was applied to categorical features with multiple unique values.</a:t>
            </a:r>
            <a:endParaRPr lang="en-IN" dirty="0">
              <a:solidFill>
                <a:schemeClr val="bg1"/>
              </a:solidFill>
            </a:endParaRPr>
          </a:p>
        </p:txBody>
      </p:sp>
    </p:spTree>
    <p:extLst>
      <p:ext uri="{BB962C8B-B14F-4D97-AF65-F5344CB8AC3E}">
        <p14:creationId xmlns:p14="http://schemas.microsoft.com/office/powerpoint/2010/main" val="176041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sp>
        <p:nvSpPr>
          <p:cNvPr id="6" name="Title 1">
            <a:extLst>
              <a:ext uri="{FF2B5EF4-FFF2-40B4-BE49-F238E27FC236}">
                <a16:creationId xmlns:a16="http://schemas.microsoft.com/office/drawing/2014/main" id="{A9E016B6-CCAE-71E9-632C-E57D9DF522A2}"/>
              </a:ext>
            </a:extLst>
          </p:cNvPr>
          <p:cNvSpPr txBox="1">
            <a:spLocks/>
          </p:cNvSpPr>
          <p:nvPr/>
        </p:nvSpPr>
        <p:spPr>
          <a:xfrm>
            <a:off x="659756" y="655428"/>
            <a:ext cx="7936962" cy="159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IN" sz="4000" dirty="0">
                <a:latin typeface="Söhne"/>
              </a:rPr>
              <a:t>Model Implementation and Evaluation</a:t>
            </a:r>
            <a:endParaRPr lang="en-US" sz="4000" dirty="0"/>
          </a:p>
        </p:txBody>
      </p:sp>
      <p:sp>
        <p:nvSpPr>
          <p:cNvPr id="16" name="TextBox 15">
            <a:extLst>
              <a:ext uri="{FF2B5EF4-FFF2-40B4-BE49-F238E27FC236}">
                <a16:creationId xmlns:a16="http://schemas.microsoft.com/office/drawing/2014/main" id="{1AE4E626-9EAE-8FB9-7024-45182B7E04E6}"/>
              </a:ext>
            </a:extLst>
          </p:cNvPr>
          <p:cNvSpPr txBox="1"/>
          <p:nvPr/>
        </p:nvSpPr>
        <p:spPr>
          <a:xfrm>
            <a:off x="659756" y="2375485"/>
            <a:ext cx="9850057" cy="3139321"/>
          </a:xfrm>
          <a:prstGeom prst="rect">
            <a:avLst/>
          </a:prstGeom>
          <a:noFill/>
        </p:spPr>
        <p:txBody>
          <a:bodyPr wrap="square">
            <a:spAutoFit/>
          </a:bodyPr>
          <a:lstStyle/>
          <a:p>
            <a:r>
              <a:rPr lang="en-US" dirty="0"/>
              <a:t>Model Selection: Logistic Regression and </a:t>
            </a:r>
            <a:r>
              <a:rPr lang="en-US" dirty="0" err="1"/>
              <a:t>DecisionTreeClassifier</a:t>
            </a:r>
            <a:r>
              <a:rPr lang="en-US" dirty="0"/>
              <a:t> models were chosen for their interpretability and simplicity.</a:t>
            </a:r>
          </a:p>
          <a:p>
            <a:r>
              <a:rPr lang="en-US" dirty="0"/>
              <a:t>Accuracy Assessment: The accuracy of each model was evaluated using confusion matrices to measure their performance.</a:t>
            </a:r>
          </a:p>
          <a:p>
            <a:r>
              <a:rPr lang="en-US" dirty="0"/>
              <a:t>Handling Data Imbalance: Due to data imbalance, Synthetic Minority Over-sampling Technique (SMOTE) was applied to balance the dataset.</a:t>
            </a:r>
          </a:p>
          <a:p>
            <a:r>
              <a:rPr lang="en-US" dirty="0"/>
              <a:t>Post-Balancing Evaluation: After balancing the data, the same models were re-evaluated to assess their performance in the balanced dataset.</a:t>
            </a:r>
          </a:p>
          <a:p>
            <a:r>
              <a:rPr lang="en-US" dirty="0"/>
              <a:t>Results Summary: The presentation concludes with a summary of the model performances and any insights gained from the analysis, highlighting the effectiveness of preprocessing techniques and model selection in addressing the data imbalance issue.</a:t>
            </a:r>
            <a:endParaRPr lang="en-IN" dirty="0"/>
          </a:p>
        </p:txBody>
      </p:sp>
    </p:spTree>
    <p:extLst>
      <p:ext uri="{BB962C8B-B14F-4D97-AF65-F5344CB8AC3E}">
        <p14:creationId xmlns:p14="http://schemas.microsoft.com/office/powerpoint/2010/main" val="43040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7" y="1232592"/>
            <a:ext cx="7273637" cy="1646555"/>
          </a:xfrm>
        </p:spPr>
        <p:txBody>
          <a:bodyPr>
            <a:normAutofit/>
          </a:bodyPr>
          <a:lstStyle/>
          <a:p>
            <a:r>
              <a:rPr lang="en-US" sz="4400" dirty="0"/>
              <a:t>Conclusion</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7" y="2879147"/>
            <a:ext cx="7273637" cy="2340718"/>
          </a:xfrm>
        </p:spPr>
        <p:txBody>
          <a:bodyPr>
            <a:noAutofit/>
          </a:bodyPr>
          <a:lstStyle/>
          <a:p>
            <a:pPr marL="0" indent="0">
              <a:lnSpc>
                <a:spcPct val="100000"/>
              </a:lnSpc>
              <a:spcBef>
                <a:spcPts val="0"/>
              </a:spcBef>
              <a:spcAft>
                <a:spcPts val="1200"/>
              </a:spcAft>
              <a:buNone/>
            </a:pPr>
            <a:r>
              <a:rPr lang="en-US" sz="1700" cap="none" dirty="0">
                <a:latin typeface="Times New Roman" panose="02020603050405020304" pitchFamily="18" charset="0"/>
                <a:cs typeface="Times New Roman" panose="02020603050405020304" pitchFamily="18" charset="0"/>
              </a:rPr>
              <a:t>The analysis of the credit card application dataset yielded critical findings. Thorough data exploration and preprocessing enhanced dataset reliability. Insights from exploratory data analysis guided feature selection. Interpretable models like Logistic Regression and </a:t>
            </a:r>
            <a:r>
              <a:rPr lang="en-US" sz="1700" cap="none" dirty="0" err="1">
                <a:latin typeface="Times New Roman" panose="02020603050405020304" pitchFamily="18" charset="0"/>
                <a:cs typeface="Times New Roman" panose="02020603050405020304" pitchFamily="18" charset="0"/>
              </a:rPr>
              <a:t>DecisionTreeClassifier</a:t>
            </a:r>
            <a:r>
              <a:rPr lang="en-US" sz="1700" cap="none" dirty="0">
                <a:latin typeface="Times New Roman" panose="02020603050405020304" pitchFamily="18" charset="0"/>
                <a:cs typeface="Times New Roman" panose="02020603050405020304" pitchFamily="18" charset="0"/>
              </a:rPr>
              <a:t> facilitated straightforward evaluation. Addressing data imbalance with SMOTE improved model performance. This iterative process highlights the importance of continuous improvement in predictive modeling for more informed credit card approval decisions.</a:t>
            </a:r>
          </a:p>
        </p:txBody>
      </p:sp>
    </p:spTree>
    <p:extLst>
      <p:ext uri="{BB962C8B-B14F-4D97-AF65-F5344CB8AC3E}">
        <p14:creationId xmlns:p14="http://schemas.microsoft.com/office/powerpoint/2010/main" val="427015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230410" y="4172989"/>
            <a:ext cx="1987615" cy="630505"/>
          </a:xfrm>
        </p:spPr>
        <p:txBody>
          <a:bodyPr>
            <a:normAutofit lnSpcReduction="10000"/>
          </a:bodyPr>
          <a:lstStyle/>
          <a:p>
            <a:r>
              <a:rPr lang="en-US" dirty="0"/>
              <a:t>Vedant Patel</a:t>
            </a:r>
          </a:p>
          <a:p>
            <a:r>
              <a:rPr lang="en-US" dirty="0"/>
              <a:t>Mentorness</a:t>
            </a:r>
          </a:p>
        </p:txBody>
      </p:sp>
    </p:spTree>
    <p:extLst>
      <p:ext uri="{BB962C8B-B14F-4D97-AF65-F5344CB8AC3E}">
        <p14:creationId xmlns:p14="http://schemas.microsoft.com/office/powerpoint/2010/main" val="76993264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178</TotalTime>
  <Words>719</Words>
  <Application>Microsoft Office PowerPoint</Application>
  <PresentationFormat>Widescreen</PresentationFormat>
  <Paragraphs>49</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Bebas Neue</vt:lpstr>
      <vt:lpstr>Calibri</vt:lpstr>
      <vt:lpstr>Söhne</vt:lpstr>
      <vt:lpstr>Tenorite</vt:lpstr>
      <vt:lpstr>Times New Roman</vt:lpstr>
      <vt:lpstr>Custom</vt:lpstr>
      <vt:lpstr>Credit Card approval prediction</vt:lpstr>
      <vt:lpstr>Introduction Dataset Overview Methodology and model Conclusion</vt:lpstr>
      <vt:lpstr>Project overview</vt:lpstr>
      <vt:lpstr>About Dataset</vt:lpstr>
      <vt:lpstr>How it can be Useful </vt:lpstr>
      <vt:lpstr>Data Exploration and Preprocessing</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approval prediction</dc:title>
  <dc:creator>Vedant Lavri</dc:creator>
  <cp:lastModifiedBy>Vedant Lavri</cp:lastModifiedBy>
  <cp:revision>1</cp:revision>
  <dcterms:created xsi:type="dcterms:W3CDTF">2024-04-12T17:28:30Z</dcterms:created>
  <dcterms:modified xsi:type="dcterms:W3CDTF">2024-04-13T06:53:45Z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